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93" r:id="rId10"/>
    <p:sldId id="264" r:id="rId11"/>
    <p:sldId id="265" r:id="rId12"/>
    <p:sldId id="266" r:id="rId13"/>
    <p:sldId id="267" r:id="rId14"/>
    <p:sldId id="269" r:id="rId15"/>
    <p:sldId id="270" r:id="rId16"/>
    <p:sldId id="268" r:id="rId17"/>
    <p:sldId id="271" r:id="rId18"/>
    <p:sldId id="294" r:id="rId19"/>
    <p:sldId id="272" r:id="rId20"/>
    <p:sldId id="273" r:id="rId21"/>
    <p:sldId id="276" r:id="rId22"/>
    <p:sldId id="274" r:id="rId23"/>
    <p:sldId id="277" r:id="rId24"/>
    <p:sldId id="295" r:id="rId25"/>
    <p:sldId id="280" r:id="rId26"/>
    <p:sldId id="278" r:id="rId27"/>
    <p:sldId id="279" r:id="rId28"/>
    <p:sldId id="281" r:id="rId29"/>
    <p:sldId id="282" r:id="rId30"/>
    <p:sldId id="283" r:id="rId31"/>
    <p:sldId id="284" r:id="rId32"/>
    <p:sldId id="285" r:id="rId33"/>
    <p:sldId id="286" r:id="rId34"/>
    <p:sldId id="288" r:id="rId35"/>
    <p:sldId id="287" r:id="rId36"/>
    <p:sldId id="289" r:id="rId37"/>
    <p:sldId id="290" r:id="rId38"/>
    <p:sldId id="291" r:id="rId39"/>
    <p:sldId id="29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F6CB120-0683-4667-A072-01E729810790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BE1B10A-CF3F-4B45-A5DF-09FA449B8F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تفکر نقاد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fa-IR" sz="2800" dirty="0" smtClean="0"/>
              <a:t>چه چیزهایی مهارت انتقاد یا ارزیابی را ضعیف میکند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بارش فکر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605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400" dirty="0" smtClean="0"/>
              <a:t>چه چیزهایی مهارت انتقاد یا ارزیابی را ضعیف میکند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/>
              <a:t>فکر کنیم نظر ما بهترین است</a:t>
            </a:r>
          </a:p>
          <a:p>
            <a:pPr algn="r" rtl="1"/>
            <a:r>
              <a:rPr lang="fa-IR" dirty="0" smtClean="0"/>
              <a:t>کم ظرفیت باشم وشنیدن نظرمخالف ناراحت شویم</a:t>
            </a:r>
          </a:p>
          <a:p>
            <a:pPr algn="r" rtl="1"/>
            <a:r>
              <a:rPr lang="fa-IR" dirty="0" smtClean="0"/>
              <a:t>جنبه های مختلف هرکس یا هرچیز را نبینیم وخوب یا بد مطلق مطلق ببینیم</a:t>
            </a:r>
          </a:p>
          <a:p>
            <a:pPr algn="r" rtl="1"/>
            <a:r>
              <a:rPr lang="fa-IR" dirty="0" smtClean="0"/>
              <a:t>بی طرف نباشم واحساساتمان روی فکرمان اثر بگذارد</a:t>
            </a:r>
          </a:p>
          <a:p>
            <a:pPr algn="r" rtl="1"/>
            <a:r>
              <a:rPr lang="fa-IR" dirty="0" smtClean="0"/>
              <a:t>عدم انعطاف پذیری وتغییر نظر</a:t>
            </a:r>
          </a:p>
          <a:p>
            <a:pPr algn="r" rtl="1"/>
            <a:r>
              <a:rPr lang="fa-IR" dirty="0" smtClean="0"/>
              <a:t>تلقین پذیری وتسلیم نظر دیگران شدن</a:t>
            </a:r>
          </a:p>
          <a:p>
            <a:pPr algn="r" rtl="1"/>
            <a:r>
              <a:rPr lang="fa-IR" dirty="0" smtClean="0"/>
              <a:t>به هرچیز از دریچه چشم خودمان نگاه کنیم</a:t>
            </a:r>
          </a:p>
          <a:p>
            <a:pPr algn="r" rtl="1"/>
            <a:r>
              <a:rPr lang="fa-IR" dirty="0" smtClean="0"/>
              <a:t>عدم احترام به نظر دیگران ومسخره کردن آنها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376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ایفای نقش :</a:t>
            </a:r>
          </a:p>
          <a:p>
            <a:pPr algn="r" rtl="1"/>
            <a:r>
              <a:rPr lang="fa-IR" dirty="0" smtClean="0"/>
              <a:t>کسی که کم ظرفیت است وتحمل شنیدن نظر دیگران را ندارد.</a:t>
            </a:r>
          </a:p>
          <a:p>
            <a:pPr algn="r" rtl="1"/>
            <a:r>
              <a:rPr lang="fa-IR" dirty="0" smtClean="0"/>
              <a:t>بررسی ضررهای آن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892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چند موقعیت رابه یاد آورید که احساساتتان باعث شده چیزی را درست ارزیابی نکنید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685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چند موقعیت را به یادآورید که تسلیم نظر دیگران شده اید.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77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چند موقعیت را به یادآورید که تسلیم نظر دیگران شده اید.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516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چند موقعیت را به یادآمورید که وقتی اطلاعات کاملتری به دست آوردید نظر خودتان را تغییردادید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53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آیا تا حالا شده کسی شمارو به خاطر فکر ونظرتون مسخره کنه</a:t>
            </a:r>
          </a:p>
          <a:p>
            <a:pPr algn="r" rtl="1"/>
            <a:r>
              <a:rPr lang="fa-IR" dirty="0" smtClean="0"/>
              <a:t>آیا شما تاحالا کسی رو به خاطر فکر ونظرش مسخره کردید</a:t>
            </a:r>
          </a:p>
          <a:p>
            <a:pPr algn="r" rtl="1"/>
            <a:r>
              <a:rPr lang="fa-IR" dirty="0" smtClean="0"/>
              <a:t>آیا تا حالا شده از ترس مسخره شدن نظرتون رو نگید؟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891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pPr algn="r" rtl="1"/>
            <a:r>
              <a:rPr lang="fa-IR" dirty="0" smtClean="0"/>
              <a:t>بهتر است ساعت مدرسه صبح تا ظهر باشد</a:t>
            </a:r>
          </a:p>
          <a:p>
            <a:pPr algn="r" rtl="1"/>
            <a:r>
              <a:rPr lang="fa-IR" dirty="0" smtClean="0"/>
              <a:t>بهتر است ساعت مدرسه ظهر تا عصر باشد</a:t>
            </a:r>
          </a:p>
          <a:p>
            <a:pPr marL="68580" indent="0" algn="r" rtl="1">
              <a:buNone/>
            </a:pPr>
            <a:r>
              <a:rPr lang="fa-IR" dirty="0" smtClean="0"/>
              <a:t>موافقم                مخالفم</a:t>
            </a:r>
          </a:p>
          <a:p>
            <a:pPr algn="r" rtl="1"/>
            <a:r>
              <a:rPr lang="fa-IR" dirty="0" smtClean="0"/>
              <a:t>بهتر است هفته ای یک روز تعطیل باشد</a:t>
            </a:r>
          </a:p>
          <a:p>
            <a:pPr algn="r" rtl="1"/>
            <a:r>
              <a:rPr lang="fa-IR" dirty="0" smtClean="0"/>
              <a:t>بهتر است هفته ای 2 روز تعطیل باشد</a:t>
            </a:r>
          </a:p>
          <a:p>
            <a:pPr marL="68580" indent="0" algn="r" rtl="1">
              <a:buNone/>
            </a:pPr>
            <a:r>
              <a:rPr lang="fa-IR" dirty="0" smtClean="0"/>
              <a:t>موافقم                 مخالفم</a:t>
            </a:r>
          </a:p>
          <a:p>
            <a:pPr algn="r" rtl="1"/>
            <a:r>
              <a:rPr lang="fa-IR" dirty="0" smtClean="0"/>
              <a:t>بهتر است در تعطیلات تکلیف داشته باشیم</a:t>
            </a:r>
          </a:p>
          <a:p>
            <a:pPr algn="r" rtl="1"/>
            <a:r>
              <a:rPr lang="fa-IR" dirty="0" smtClean="0"/>
              <a:t>بهتر است در تعطیلات تکلیف نداشته باشیم</a:t>
            </a:r>
          </a:p>
          <a:p>
            <a:pPr marL="68580" indent="0" algn="r" rtl="1">
              <a:buNone/>
            </a:pPr>
            <a:r>
              <a:rPr lang="fa-IR" dirty="0" smtClean="0"/>
              <a:t>موافقم                 مخالفم</a:t>
            </a:r>
          </a:p>
          <a:p>
            <a:pPr marL="6858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71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a-IR" dirty="0" smtClean="0"/>
              <a:t>این جدول را برای خود پر کنید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20891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98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323652"/>
            <a:ext cx="6921217" cy="3508977"/>
          </a:xfrm>
        </p:spPr>
        <p:txBody>
          <a:bodyPr>
            <a:normAutofit fontScale="92500"/>
          </a:bodyPr>
          <a:lstStyle/>
          <a:p>
            <a:pPr algn="r" rtl="1"/>
            <a:r>
              <a:rPr lang="fa-IR" dirty="0" smtClean="0"/>
              <a:t>کودکان معنای انتقاد وارزیابی را بدانند.</a:t>
            </a:r>
          </a:p>
          <a:p>
            <a:pPr algn="r" rtl="1"/>
            <a:r>
              <a:rPr lang="fa-IR" dirty="0" smtClean="0"/>
              <a:t>کودکان فایده فکر کردن همراه با انتقاد وارزیابی را بدانند.</a:t>
            </a:r>
          </a:p>
          <a:p>
            <a:pPr algn="r" rtl="1"/>
            <a:r>
              <a:rPr lang="fa-IR" dirty="0" smtClean="0"/>
              <a:t>کودکان یادبگیرند چطور همراه با انتقاد وارزیابی فکرکنند.</a:t>
            </a:r>
          </a:p>
          <a:p>
            <a:pPr algn="r" rtl="1"/>
            <a:r>
              <a:rPr lang="fa-IR" dirty="0" smtClean="0"/>
              <a:t>کودکان راههای به دست آوردن اطلاعات را بیاموزند.</a:t>
            </a:r>
          </a:p>
          <a:p>
            <a:pPr algn="r" rtl="1"/>
            <a:r>
              <a:rPr lang="fa-IR" dirty="0" smtClean="0"/>
              <a:t>کودکان راههای تقویت مهارت انتقاد وارزیابی را بیاموزند.</a:t>
            </a:r>
          </a:p>
          <a:p>
            <a:pPr algn="r" rtl="1"/>
            <a:r>
              <a:rPr lang="fa-IR" dirty="0" smtClean="0"/>
              <a:t>کودکان بدانند چه چیزهایی مهارت انتقاد وارزیابی را ضعیف می کند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2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سه قانون بگذارید که مردم دنیا ازآن پیروی کنند</a:t>
            </a:r>
          </a:p>
          <a:p>
            <a:pPr marL="0" indent="0" algn="r" rtl="1">
              <a:buNone/>
            </a:pPr>
            <a:r>
              <a:rPr lang="fa-IR" dirty="0" smtClean="0"/>
              <a:t>1-.......</a:t>
            </a:r>
          </a:p>
          <a:p>
            <a:pPr marL="0" indent="0" algn="r" rtl="1">
              <a:buNone/>
            </a:pPr>
            <a:r>
              <a:rPr lang="fa-IR" dirty="0" smtClean="0"/>
              <a:t>2-.......</a:t>
            </a:r>
          </a:p>
          <a:p>
            <a:pPr marL="0" indent="0" algn="r" rtl="1">
              <a:buNone/>
            </a:pPr>
            <a:r>
              <a:rPr lang="fa-IR" dirty="0" smtClean="0"/>
              <a:t>3-......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5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تفکر خلاق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09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معنی خلاقیت ونوآوری را بدانند</a:t>
            </a:r>
          </a:p>
          <a:p>
            <a:pPr algn="r" rtl="1"/>
            <a:r>
              <a:rPr lang="fa-IR" dirty="0" smtClean="0"/>
              <a:t>راههای تقویت خلاقیت را در خودمان بشناسند</a:t>
            </a:r>
          </a:p>
          <a:p>
            <a:pPr algn="r" rtl="1"/>
            <a:r>
              <a:rPr lang="fa-IR" dirty="0" smtClean="0"/>
              <a:t>با ویژگیهای افراد خلاق آشنا شوند</a:t>
            </a:r>
          </a:p>
          <a:p>
            <a:pPr algn="r" rtl="1"/>
            <a:r>
              <a:rPr lang="fa-IR" dirty="0" smtClean="0"/>
              <a:t>موانع فکر خلاق را بشناسند</a:t>
            </a:r>
          </a:p>
          <a:p>
            <a:pPr algn="r" rtl="1"/>
            <a:r>
              <a:rPr lang="fa-IR" dirty="0" smtClean="0"/>
              <a:t>با راههای برطرف کردن موانع خلاقیت آشنا شوند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914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تعریف خلاقیت وفواید آن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فکر کردن به چیزهای جدید که تا حالا وجود نداشته یا تغییر چیزهایی که وجود دارد به شکلی که به ذهن کسی دیگر نرسیده است</a:t>
            </a:r>
          </a:p>
          <a:p>
            <a:pPr algn="r" rtl="1"/>
            <a:r>
              <a:rPr lang="fa-IR" dirty="0" smtClean="0"/>
              <a:t>باعث ایجاد چیزهای مفید وجدید می شود</a:t>
            </a:r>
          </a:p>
          <a:p>
            <a:pPr algn="r" rtl="1"/>
            <a:r>
              <a:rPr lang="fa-IR" dirty="0" smtClean="0"/>
              <a:t>باعث می شود برای مشکلاتمان راه حل های جدید پیدا کنیم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88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افراد خلاق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یکی از افراد خلاق را مثال بزنید وویژگیهای اورا در گروه بررسی کنید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087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 افراد خلاق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ذهن باز</a:t>
            </a:r>
          </a:p>
          <a:p>
            <a:pPr algn="r" rtl="1"/>
            <a:r>
              <a:rPr lang="fa-IR" dirty="0" smtClean="0"/>
              <a:t>فکر کردن به چیزهای جدید ونو</a:t>
            </a:r>
          </a:p>
          <a:p>
            <a:pPr algn="r" rtl="1"/>
            <a:r>
              <a:rPr lang="fa-IR" dirty="0" smtClean="0"/>
              <a:t>ذهن خیالپرداز</a:t>
            </a:r>
          </a:p>
          <a:p>
            <a:pPr algn="r" rtl="1"/>
            <a:r>
              <a:rPr lang="fa-IR" dirty="0" smtClean="0"/>
              <a:t>.....</a:t>
            </a:r>
          </a:p>
          <a:p>
            <a:pPr algn="r" rtl="1"/>
            <a:r>
              <a:rPr lang="fa-IR" dirty="0" smtClean="0"/>
              <a:t>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575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اگر نوآوری وخلاقیتی تا حالا به ذهنتان رسیده تعریف کنید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48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روی یک تخته یک شکل مبهم بکشید تا بقیه آن را به نحویکه دوست دارند کامل کنند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976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با این وسایل چه چیزهایی می توانید درست کنید؟</a:t>
            </a:r>
          </a:p>
          <a:p>
            <a:pPr algn="r" rtl="1"/>
            <a:r>
              <a:rPr lang="fa-IR" dirty="0" smtClean="0"/>
              <a:t>چندمداد کوچک</a:t>
            </a:r>
          </a:p>
          <a:p>
            <a:pPr algn="r" rtl="1"/>
            <a:r>
              <a:rPr lang="fa-IR" dirty="0" smtClean="0"/>
              <a:t>چند بطری پلاستیکی</a:t>
            </a:r>
          </a:p>
          <a:p>
            <a:pPr algn="r" rtl="1"/>
            <a:r>
              <a:rPr lang="fa-IR" dirty="0" smtClean="0"/>
              <a:t>تکه های کاغذ رنگی استفاده شده</a:t>
            </a:r>
          </a:p>
          <a:p>
            <a:pPr algn="r" rtl="1"/>
            <a:r>
              <a:rPr lang="fa-IR" dirty="0" smtClean="0"/>
              <a:t>دفتر مشق کهنه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74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برای وسایل زیر چند مورد کاربرد دیگر پیدا کنید:</a:t>
            </a:r>
          </a:p>
          <a:p>
            <a:pPr algn="r" rtl="1"/>
            <a:r>
              <a:rPr lang="fa-IR" dirty="0" smtClean="0"/>
              <a:t>جوراب غیر از پوشیدن</a:t>
            </a:r>
          </a:p>
          <a:p>
            <a:pPr algn="r" rtl="1"/>
            <a:r>
              <a:rPr lang="fa-IR" dirty="0" smtClean="0"/>
              <a:t>لیوان غیر از نوشیدن</a:t>
            </a:r>
          </a:p>
          <a:p>
            <a:pPr algn="r" rtl="1"/>
            <a:r>
              <a:rPr lang="fa-IR" dirty="0" smtClean="0"/>
              <a:t>صندلی غیر از نشستن</a:t>
            </a:r>
          </a:p>
          <a:p>
            <a:pPr algn="r" rtl="1"/>
            <a:r>
              <a:rPr lang="fa-IR" dirty="0" smtClean="0"/>
              <a:t>آجر غیر از ساختمان سازی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6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ارزیابی یعنی بررسی دقیق وپیدا کردن نکات مثبت ومنفی هرچیز</a:t>
            </a:r>
          </a:p>
          <a:p>
            <a:pPr algn="r" rtl="1"/>
            <a:r>
              <a:rPr lang="fa-IR" dirty="0" smtClean="0"/>
              <a:t>فایده:شناختن جنبه های خوب ومفید هرچیزواستفاده ازآن-شناختن جنبه های مضر وپیشگیری از آسیب</a:t>
            </a:r>
          </a:p>
          <a:p>
            <a:pPr algn="r" rtl="1"/>
            <a:r>
              <a:rPr lang="fa-IR" dirty="0" smtClean="0"/>
              <a:t>اندیشه انتقادی باعث می شود مسایل زندگی را بهتر حل کنیم وتصمیم های درست تری بگیریم ودر نتیجه زندگی موفق تری داشته باشیم.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7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اگر می توانستید یک شبانه روز نامرئی شوید  چه کار می کردید</a:t>
            </a:r>
          </a:p>
          <a:p>
            <a:pPr algn="r" rtl="1"/>
            <a:r>
              <a:rPr lang="fa-IR" dirty="0" smtClean="0"/>
              <a:t>اگر ده میلیون تومان به شما میدادند آن را چگونه سر مایه گذاری می کردید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0260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اگر بخواهید وسایل زیر را باز طراحی کنید چه نوآوری در آن به کار می بردید:</a:t>
            </a:r>
          </a:p>
          <a:p>
            <a:pPr algn="r" rtl="1"/>
            <a:r>
              <a:rPr lang="fa-IR" dirty="0" smtClean="0"/>
              <a:t>صندلی</a:t>
            </a:r>
          </a:p>
          <a:p>
            <a:pPr algn="r" rtl="1"/>
            <a:r>
              <a:rPr lang="fa-IR" dirty="0" smtClean="0"/>
              <a:t>ماشین</a:t>
            </a:r>
          </a:p>
          <a:p>
            <a:pPr algn="r" rtl="1"/>
            <a:r>
              <a:rPr lang="fa-IR" dirty="0" smtClean="0"/>
              <a:t>فرش</a:t>
            </a:r>
          </a:p>
          <a:p>
            <a:pPr algn="r" rtl="1"/>
            <a:r>
              <a:rPr lang="fa-IR" dirty="0" smtClean="0"/>
              <a:t>یخچال</a:t>
            </a:r>
          </a:p>
          <a:p>
            <a:pPr algn="r" rtl="1"/>
            <a:r>
              <a:rPr lang="fa-IR" dirty="0" smtClean="0"/>
              <a:t>پنجره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92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اگر بخواهید وسایل زیر را برای 5 سال آینده طراحی کنیدچه پیشرفت ها وامکاناتی به آن می دهید؟</a:t>
            </a:r>
          </a:p>
          <a:p>
            <a:pPr algn="r" rtl="1"/>
            <a:r>
              <a:rPr lang="fa-IR" dirty="0" smtClean="0"/>
              <a:t>ماشین لباسشویی</a:t>
            </a:r>
          </a:p>
          <a:p>
            <a:pPr algn="r" rtl="1"/>
            <a:r>
              <a:rPr lang="fa-IR" dirty="0" smtClean="0"/>
              <a:t>سطل زباله</a:t>
            </a:r>
          </a:p>
          <a:p>
            <a:pPr algn="r" rtl="1"/>
            <a:r>
              <a:rPr lang="fa-IR" dirty="0" smtClean="0"/>
              <a:t>مدرسه</a:t>
            </a:r>
          </a:p>
          <a:p>
            <a:pPr algn="r" rtl="1"/>
            <a:r>
              <a:rPr lang="fa-IR" dirty="0" smtClean="0"/>
              <a:t>سوپر مارکت</a:t>
            </a:r>
          </a:p>
          <a:p>
            <a:pPr algn="r" rtl="1"/>
            <a:r>
              <a:rPr lang="fa-IR" dirty="0" smtClean="0"/>
              <a:t>ماشین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650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یکی از داستانهای کتاب درسی را انتخاب کنید واز نیمه آن را هر طور دلتان می خواهد بنویسید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59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موانع خلاقیت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تا حالا شده بخوای کاری رو بکنی یا چیزی رو بسازی نتونی؟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5490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موانع خلاقیت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افکار غلط</a:t>
            </a:r>
          </a:p>
          <a:p>
            <a:pPr algn="r" rtl="1"/>
            <a:r>
              <a:rPr lang="fa-IR" dirty="0" smtClean="0"/>
              <a:t>ترس از مسخره شدن</a:t>
            </a:r>
          </a:p>
          <a:p>
            <a:pPr algn="r" rtl="1"/>
            <a:r>
              <a:rPr lang="fa-IR" dirty="0" smtClean="0"/>
              <a:t>ناراضی بودن بزرگترها</a:t>
            </a:r>
          </a:p>
          <a:p>
            <a:pPr algn="r" rtl="1"/>
            <a:r>
              <a:rPr lang="fa-IR" dirty="0" smtClean="0"/>
              <a:t>نگرانی از نداشتن وسایل لازم</a:t>
            </a:r>
          </a:p>
          <a:p>
            <a:pPr algn="r" rtl="1"/>
            <a:r>
              <a:rPr lang="fa-IR" dirty="0" smtClean="0"/>
              <a:t>ترس از خطرناک بودن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5621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شوخی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آیا شوخی کردن یک نوع خلاقیت است؟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269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دوکاربرد خنده دار برای وسایل زیر پیدا کنید:</a:t>
            </a:r>
          </a:p>
          <a:p>
            <a:pPr algn="r" rtl="1"/>
            <a:r>
              <a:rPr lang="fa-IR" dirty="0" smtClean="0"/>
              <a:t>نردبان</a:t>
            </a:r>
          </a:p>
          <a:p>
            <a:pPr algn="r" rtl="1"/>
            <a:r>
              <a:rPr lang="fa-IR" dirty="0" smtClean="0"/>
              <a:t>رومیزی</a:t>
            </a:r>
          </a:p>
          <a:p>
            <a:pPr algn="r" rtl="1"/>
            <a:r>
              <a:rPr lang="fa-IR" dirty="0" smtClean="0"/>
              <a:t>تانک</a:t>
            </a:r>
          </a:p>
          <a:p>
            <a:pPr algn="r" rtl="1"/>
            <a:r>
              <a:rPr lang="fa-IR" dirty="0" smtClean="0"/>
              <a:t>بشقاب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078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جمله های نا تمام زیر را به صورت خنده دار تکمیل کنید:</a:t>
            </a:r>
          </a:p>
          <a:p>
            <a:pPr algn="r" rtl="1"/>
            <a:r>
              <a:rPr lang="fa-IR" dirty="0" smtClean="0"/>
              <a:t>یک روز یه سوسک به بچه اش گفت......</a:t>
            </a:r>
          </a:p>
          <a:p>
            <a:pPr algn="r" rtl="1"/>
            <a:r>
              <a:rPr lang="fa-IR" dirty="0" smtClean="0"/>
              <a:t>یه روز یه هزار پا رفت مغازه کفش فروشی.......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553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تا حالا شده یه مشکلی پیش بیاد وسعی کنید آنرا به شوخی بگیرید؟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19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200918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3600" dirty="0" smtClean="0"/>
              <a:t> تمرین:خوبی وبدی هر موقعیت را بنویسید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وقتی با والدینم خرید میروم</a:t>
            </a:r>
          </a:p>
          <a:p>
            <a:pPr algn="r" rtl="1"/>
            <a:r>
              <a:rPr lang="fa-IR" dirty="0" smtClean="0"/>
              <a:t>وقتی با والدینم بازی می کنم</a:t>
            </a:r>
          </a:p>
          <a:p>
            <a:pPr algn="r" rtl="1"/>
            <a:r>
              <a:rPr lang="fa-IR" dirty="0" smtClean="0"/>
              <a:t>وقتی با والدینم درس می خوانم</a:t>
            </a:r>
          </a:p>
          <a:p>
            <a:pPr algn="r" rtl="1"/>
            <a:r>
              <a:rPr lang="fa-IR" dirty="0" smtClean="0"/>
              <a:t>وقتی در کارهای خانه کمک می کنم</a:t>
            </a:r>
          </a:p>
          <a:p>
            <a:pPr algn="r" rtl="1"/>
            <a:r>
              <a:rPr lang="fa-IR" dirty="0" smtClean="0"/>
              <a:t>وقتی برای بازی به خانه دوستم می روم.</a:t>
            </a:r>
          </a:p>
          <a:p>
            <a:pPr algn="r" rtl="1"/>
            <a:r>
              <a:rPr lang="fa-IR" dirty="0" smtClean="0"/>
              <a:t>وقتی تنها بازی می کنم.</a:t>
            </a:r>
          </a:p>
          <a:p>
            <a:pPr algn="r" rtl="1"/>
            <a:r>
              <a:rPr lang="fa-IR" dirty="0" smtClean="0"/>
              <a:t>وقتی با دوستانم بازی میکنم.</a:t>
            </a:r>
          </a:p>
          <a:p>
            <a:pPr algn="r" rtl="1"/>
            <a:r>
              <a:rPr lang="fa-IR" dirty="0" smtClean="0"/>
              <a:t>وقتی برای بازی به پارک می روم.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تمرین:خوبی وبدی هر چیز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ورزش</a:t>
            </a:r>
          </a:p>
          <a:p>
            <a:pPr algn="r" rtl="1"/>
            <a:r>
              <a:rPr lang="fa-IR" dirty="0" smtClean="0"/>
              <a:t>تنقلات</a:t>
            </a:r>
          </a:p>
          <a:p>
            <a:pPr algn="r" rtl="1"/>
            <a:r>
              <a:rPr lang="fa-IR" dirty="0" smtClean="0"/>
              <a:t>فیلم </a:t>
            </a:r>
          </a:p>
          <a:p>
            <a:pPr algn="r" rtl="1"/>
            <a:r>
              <a:rPr lang="fa-IR" dirty="0" smtClean="0"/>
              <a:t>غذا</a:t>
            </a:r>
          </a:p>
          <a:p>
            <a:pPr algn="r" rtl="1"/>
            <a:r>
              <a:rPr lang="fa-IR" dirty="0" smtClean="0"/>
              <a:t>بازی های کامپیوتری</a:t>
            </a:r>
          </a:p>
          <a:p>
            <a:pPr algn="r" rtl="1"/>
            <a:r>
              <a:rPr lang="fa-IR" dirty="0" smtClean="0"/>
              <a:t>مسواک زدن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67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 smtClean="0"/>
              <a:t>چگونه همراه با انتفاد وارزیابی فکر کنیم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درباره هر چیز سوال بپرسیم فکر کنیم واطلاعات جمع کنیم.</a:t>
            </a:r>
          </a:p>
          <a:p>
            <a:pPr algn="r" rtl="1"/>
            <a:r>
              <a:rPr lang="fa-IR" dirty="0" smtClean="0"/>
              <a:t>جنبه های مثبت ومنفی هرچیز را پیدا کنیم</a:t>
            </a:r>
          </a:p>
          <a:p>
            <a:pPr algn="r" rtl="1"/>
            <a:r>
              <a:rPr lang="fa-IR" dirty="0" smtClean="0"/>
              <a:t>تمرین :وقتی می خواهم یک جامدادی بخرم</a:t>
            </a:r>
          </a:p>
          <a:p>
            <a:pPr algn="r" rtl="1"/>
            <a:r>
              <a:rPr lang="fa-IR" dirty="0" smtClean="0"/>
              <a:t>پالتو،کیف،مداد رنگی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8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027664"/>
            <a:ext cx="7168642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تمرین:راههای به دست آوردن اطلاعات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شما از چه روش هایی اطلاعات لازم را کسب می کنید؟</a:t>
            </a:r>
          </a:p>
          <a:p>
            <a:pPr algn="r" rtl="1"/>
            <a:r>
              <a:rPr lang="fa-IR" dirty="0" smtClean="0"/>
              <a:t>چگونه اطلاعات به دست آمده را ارزیابی میکنید؟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06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راههای به دست آوردن اطلاعات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تجربه شخصی     </a:t>
            </a:r>
          </a:p>
          <a:p>
            <a:pPr algn="r" rtl="1"/>
            <a:r>
              <a:rPr lang="fa-IR" dirty="0" smtClean="0"/>
              <a:t>کتاب واینترنت</a:t>
            </a:r>
          </a:p>
          <a:p>
            <a:pPr algn="r" rtl="1"/>
            <a:r>
              <a:rPr lang="fa-IR" dirty="0" smtClean="0"/>
              <a:t>افراد دیگر</a:t>
            </a:r>
          </a:p>
          <a:p>
            <a:pPr marL="0" indent="0" algn="r" rtl="1">
              <a:buNone/>
            </a:pPr>
            <a:endParaRPr lang="fa-I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8070726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885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تمرین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نکتهای مثبت ومنفی چند شغل را بنویسید؟</a:t>
            </a:r>
          </a:p>
          <a:p>
            <a:pPr algn="r" rtl="1"/>
            <a:r>
              <a:rPr lang="fa-IR" dirty="0" smtClean="0"/>
              <a:t>اطلاعات را از کجا به دست آوردید؟</a:t>
            </a:r>
          </a:p>
          <a:p>
            <a:pPr algn="r" rtl="1"/>
            <a:r>
              <a:rPr lang="fa-IR" dirty="0" smtClean="0"/>
              <a:t>این اطلاعات چقدر قابل اعتمادند؟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601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474</TotalTime>
  <Words>945</Words>
  <Application>Microsoft Office PowerPoint</Application>
  <PresentationFormat>On-screen Show (4:3)</PresentationFormat>
  <Paragraphs>162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Austin</vt:lpstr>
      <vt:lpstr>تفکر نقاد</vt:lpstr>
      <vt:lpstr>اهداف</vt:lpstr>
      <vt:lpstr>PowerPoint Presentation</vt:lpstr>
      <vt:lpstr> تمرین:خوبی وبدی هر موقعیت را بنویسید</vt:lpstr>
      <vt:lpstr>تمرین:خوبی وبدی هر چیز</vt:lpstr>
      <vt:lpstr>چگونه همراه با انتفاد وارزیابی فکر کنیم</vt:lpstr>
      <vt:lpstr>تمرین:راههای به دست آوردن اطلاعات</vt:lpstr>
      <vt:lpstr>راههای به دست آوردن اطلاعات</vt:lpstr>
      <vt:lpstr>تمرین</vt:lpstr>
      <vt:lpstr>چه چیزهایی مهارت انتقاد یا ارزیابی را ضعیف میکند</vt:lpstr>
      <vt:lpstr>چه چیزهایی مهارت انتقاد یا ارزیابی را ضعیف میکند</vt:lpstr>
      <vt:lpstr>تمرین</vt:lpstr>
      <vt:lpstr>تمرین</vt:lpstr>
      <vt:lpstr>تمرین</vt:lpstr>
      <vt:lpstr>تمرین</vt:lpstr>
      <vt:lpstr>تمرین</vt:lpstr>
      <vt:lpstr>تمرین</vt:lpstr>
      <vt:lpstr>تمرین</vt:lpstr>
      <vt:lpstr>این جدول را برای خود پر کنید</vt:lpstr>
      <vt:lpstr>تمرین</vt:lpstr>
      <vt:lpstr>تفکر خلاق</vt:lpstr>
      <vt:lpstr>اهداف</vt:lpstr>
      <vt:lpstr>تعریف خلاقیت وفواید آن</vt:lpstr>
      <vt:lpstr>ویژگی افراد خلاق</vt:lpstr>
      <vt:lpstr>ویژگی افراد خلاق</vt:lpstr>
      <vt:lpstr>تمرین</vt:lpstr>
      <vt:lpstr>تمرین</vt:lpstr>
      <vt:lpstr>تمرین</vt:lpstr>
      <vt:lpstr>تمرین</vt:lpstr>
      <vt:lpstr>تمرین</vt:lpstr>
      <vt:lpstr>تمرین</vt:lpstr>
      <vt:lpstr>تمرین </vt:lpstr>
      <vt:lpstr>تمرین</vt:lpstr>
      <vt:lpstr>موانع خلاقیت</vt:lpstr>
      <vt:lpstr>موانع خلاقیت</vt:lpstr>
      <vt:lpstr>شوخی کردن</vt:lpstr>
      <vt:lpstr>تمرین</vt:lpstr>
      <vt:lpstr>تمرین</vt:lpstr>
      <vt:lpstr>تمرین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تفکر نقاد وخلاق</dc:title>
  <dc:creator>sadeghi</dc:creator>
  <cp:lastModifiedBy>ravan0</cp:lastModifiedBy>
  <cp:revision>39</cp:revision>
  <dcterms:created xsi:type="dcterms:W3CDTF">2019-07-10T04:27:30Z</dcterms:created>
  <dcterms:modified xsi:type="dcterms:W3CDTF">2019-08-11T07:57:02Z</dcterms:modified>
</cp:coreProperties>
</file>